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56" r:id="rId7"/>
    <p:sldId id="262" r:id="rId8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9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C13424-8483-475A-9E5D-D13DF9DB3E22}" type="datetimeFigureOut">
              <a:rPr lang="es-CO" smtClean="0"/>
              <a:t>02/02/2012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AEAAAF-2389-4287-BADD-AA18C67AB37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04807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E4EE1308-61A8-4A87-82AE-0C338827D0F6}" type="datetimeFigureOut">
              <a:rPr lang="es-CO" smtClean="0"/>
              <a:t>02/02/2012</a:t>
            </a:fld>
            <a:endParaRPr lang="es-CO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CO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F049A511-5311-4C96-97FB-FA9CC8343359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E1308-61A8-4A87-82AE-0C338827D0F6}" type="datetimeFigureOut">
              <a:rPr lang="es-CO" smtClean="0"/>
              <a:t>02/02/2012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9A511-5311-4C96-97FB-FA9CC8343359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E1308-61A8-4A87-82AE-0C338827D0F6}" type="datetimeFigureOut">
              <a:rPr lang="es-CO" smtClean="0"/>
              <a:t>02/02/2012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9A511-5311-4C96-97FB-FA9CC8343359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E4EE1308-61A8-4A87-82AE-0C338827D0F6}" type="datetimeFigureOut">
              <a:rPr lang="es-CO" smtClean="0"/>
              <a:t>02/02/2012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9A511-5311-4C96-97FB-FA9CC8343359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E4EE1308-61A8-4A87-82AE-0C338827D0F6}" type="datetimeFigureOut">
              <a:rPr lang="es-CO" smtClean="0"/>
              <a:t>02/02/2012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F049A511-5311-4C96-97FB-FA9CC8343359}" type="slidenum">
              <a:rPr lang="es-CO" smtClean="0"/>
              <a:t>‹Nº›</a:t>
            </a:fld>
            <a:endParaRPr lang="es-CO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4EE1308-61A8-4A87-82AE-0C338827D0F6}" type="datetimeFigureOut">
              <a:rPr lang="es-CO" smtClean="0"/>
              <a:t>02/02/2012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049A511-5311-4C96-97FB-FA9CC8343359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E4EE1308-61A8-4A87-82AE-0C338827D0F6}" type="datetimeFigureOut">
              <a:rPr lang="es-CO" smtClean="0"/>
              <a:t>02/02/2012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F049A511-5311-4C96-97FB-FA9CC8343359}" type="slidenum">
              <a:rPr lang="es-CO" smtClean="0"/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E1308-61A8-4A87-82AE-0C338827D0F6}" type="datetimeFigureOut">
              <a:rPr lang="es-CO" smtClean="0"/>
              <a:t>02/02/2012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9A511-5311-4C96-97FB-FA9CC8343359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4EE1308-61A8-4A87-82AE-0C338827D0F6}" type="datetimeFigureOut">
              <a:rPr lang="es-CO" smtClean="0"/>
              <a:t>02/02/2012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049A511-5311-4C96-97FB-FA9CC8343359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E4EE1308-61A8-4A87-82AE-0C338827D0F6}" type="datetimeFigureOut">
              <a:rPr lang="es-CO" smtClean="0"/>
              <a:t>02/02/2012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F049A511-5311-4C96-97FB-FA9CC8343359}" type="slidenum">
              <a:rPr lang="es-CO" smtClean="0"/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E4EE1308-61A8-4A87-82AE-0C338827D0F6}" type="datetimeFigureOut">
              <a:rPr lang="es-CO" smtClean="0"/>
              <a:t>02/02/2012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F049A511-5311-4C96-97FB-FA9CC8343359}" type="slidenum">
              <a:rPr lang="es-CO" smtClean="0"/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E4EE1308-61A8-4A87-82AE-0C338827D0F6}" type="datetimeFigureOut">
              <a:rPr lang="es-CO" smtClean="0"/>
              <a:t>02/02/2012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CO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F049A511-5311-4C96-97FB-FA9CC8343359}" type="slidenum">
              <a:rPr lang="es-CO" smtClean="0"/>
              <a:t>‹Nº›</a:t>
            </a:fld>
            <a:endParaRPr lang="es-CO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>
          <a:xfrm>
            <a:off x="3419872" y="1196752"/>
            <a:ext cx="2109873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es-E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p.o.o</a:t>
            </a:r>
            <a:endParaRPr lang="es-E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580438" y="2276872"/>
            <a:ext cx="856356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NATALIA CASTRO D.</a:t>
            </a:r>
          </a:p>
          <a:p>
            <a:pPr algn="ctr"/>
            <a:r>
              <a:rPr lang="es-E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MAGALY CARDENAS L.</a:t>
            </a:r>
            <a:endParaRPr lang="es-E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8" name="7 Rectángulo"/>
          <p:cNvSpPr/>
          <p:nvPr/>
        </p:nvSpPr>
        <p:spPr>
          <a:xfrm rot="20571501">
            <a:off x="995850" y="5040797"/>
            <a:ext cx="17924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10-2</a:t>
            </a:r>
            <a:endParaRPr lang="es-E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4098" name="Picture 2" descr="http://p-images.veoh.com/image.out?imageId=user-iskatten391.jpg&amp;version=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156475">
            <a:off x="5578126" y="4267698"/>
            <a:ext cx="2232248" cy="2232248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>
          <a:xfrm>
            <a:off x="323528" y="1628800"/>
            <a:ext cx="8062912" cy="1752600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pPr algn="ctr"/>
            <a:r>
              <a:rPr lang="es-CO" sz="4400" b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son como </a:t>
            </a:r>
            <a:r>
              <a:rPr lang="es-CO" sz="4400" b="1" dirty="0" err="1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caracteristicas</a:t>
            </a:r>
            <a:r>
              <a:rPr lang="es-CO" sz="4400" b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esenciales de un objeto, las cuales distingue al objeto de los </a:t>
            </a:r>
            <a:r>
              <a:rPr lang="es-CO" sz="4400" b="1" dirty="0" err="1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demas</a:t>
            </a:r>
            <a:endParaRPr lang="es-CO" sz="4400" b="1" dirty="0">
              <a:solidFill>
                <a:schemeClr val="bg1">
                  <a:lumMod val="95000"/>
                  <a:lumOff val="5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827584" y="404664"/>
            <a:ext cx="77668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¿QUE ES ABSTRACION?</a:t>
            </a:r>
            <a:endParaRPr lang="es-ES" sz="5400" b="1" cap="none" spc="0" dirty="0">
              <a:ln/>
              <a:solidFill>
                <a:schemeClr val="accent3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3074" name="Picture 2" descr="http://2.bp.blogspot.com/_KmQzRu-ssA4/SqNKbV5jc8I/AAAAAAAAABo/Z_G6pgKg8tU/s320/abstraccion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851396">
            <a:off x="221940" y="4368815"/>
            <a:ext cx="2880320" cy="2169242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95536" y="2348880"/>
            <a:ext cx="7776864" cy="1872208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pPr algn="ctr"/>
            <a:r>
              <a:rPr lang="es-CO" sz="3200" b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 una propiedad que permite que los objetos sean creados a partir de otro ya </a:t>
            </a:r>
            <a:r>
              <a:rPr lang="es-CO" sz="3200" b="1" dirty="0" err="1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existentes,obteniendo</a:t>
            </a:r>
            <a:r>
              <a:rPr lang="es-CO" sz="3200" b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CO" sz="3200" b="1" dirty="0" err="1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metodos</a:t>
            </a:r>
            <a:r>
              <a:rPr lang="es-CO" sz="3200" b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 atributos similares a los ya existentes.</a:t>
            </a:r>
            <a:endParaRPr lang="es-CO" sz="3200" b="1" dirty="0">
              <a:solidFill>
                <a:schemeClr val="bg1">
                  <a:lumMod val="95000"/>
                  <a:lumOff val="5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187624" y="764704"/>
            <a:ext cx="68114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¿QUE ES HERENCIA?</a:t>
            </a:r>
            <a:endParaRPr lang="es-ES" sz="5400" b="1" cap="none" spc="0" dirty="0">
              <a:ln/>
              <a:solidFill>
                <a:schemeClr val="accent3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2050" name="Picture 2" descr="http://t1.gstatic.com/images?q=tbn:ANd9GcSywd2o2J5l4x5k_nxzEnRPb1WuwBSxmhXLECr-V6PqSQ7kSBr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797152"/>
            <a:ext cx="2466975" cy="1857376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3568" y="4869160"/>
            <a:ext cx="8062912" cy="1752600"/>
          </a:xfrm>
          <a:ln>
            <a:solidFill>
              <a:schemeClr val="bg1">
                <a:lumMod val="95000"/>
                <a:lumOff val="5000"/>
              </a:schemeClr>
            </a:solidFill>
          </a:ln>
        </p:spPr>
        <p:txBody>
          <a:bodyPr>
            <a:normAutofit/>
          </a:bodyPr>
          <a:lstStyle/>
          <a:p>
            <a:pPr algn="l"/>
            <a:r>
              <a:rPr lang="es-CO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2">
                    <a:lumMod val="1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 AQUELLA EN LA QUE CADA CLASE PUEDE HEREDAR LAS PROPIEDADDES Y METODOS DE CUALQUIER NUMEROS DE CLASE.</a:t>
            </a:r>
            <a:endParaRPr lang="es-CO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2">
                  <a:lumMod val="10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259632" y="260648"/>
            <a:ext cx="65870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TIPOS DE HERENCIA</a:t>
            </a:r>
            <a:endParaRPr lang="es-ES" sz="5400" b="1" cap="none" spc="0" dirty="0">
              <a:ln/>
              <a:solidFill>
                <a:schemeClr val="accent3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251520" y="1412776"/>
            <a:ext cx="463300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HERENCIA SIMPLE:</a:t>
            </a:r>
            <a:endParaRPr lang="es-ES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79512" y="2132856"/>
            <a:ext cx="8964488" cy="1384995"/>
          </a:xfrm>
          <a:prstGeom prst="rect">
            <a:avLst/>
          </a:prstGeom>
          <a:ln>
            <a:solidFill>
              <a:schemeClr val="bg1">
                <a:lumMod val="95000"/>
                <a:lumOff val="5000"/>
              </a:schemeClr>
            </a:solidFill>
          </a:ln>
        </p:spPr>
        <p:txBody>
          <a:bodyPr wrap="square">
            <a:spAutoFit/>
          </a:bodyPr>
          <a:lstStyle/>
          <a:p>
            <a:pPr marR="36576" lvl="0">
              <a:buClr>
                <a:srgbClr val="FF388C"/>
              </a:buClr>
              <a:buSzPct val="80000"/>
            </a:pPr>
            <a:r>
              <a:rPr lang="es-CO" sz="2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2">
                    <a:lumMod val="1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PERMITE QUE UNA CLASE HEREDE LAS PROPIEDADES Y METODOS DE SUPERCLASE EN UNA CADENA JERARQUICA.</a:t>
            </a:r>
          </a:p>
        </p:txBody>
      </p:sp>
      <p:sp>
        <p:nvSpPr>
          <p:cNvPr id="7" name="6 Rectángulo"/>
          <p:cNvSpPr/>
          <p:nvPr/>
        </p:nvSpPr>
        <p:spPr>
          <a:xfrm>
            <a:off x="0" y="3933056"/>
            <a:ext cx="517000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HERENCIA MULTLIPE:</a:t>
            </a:r>
            <a:endParaRPr lang="es-ES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11560" y="1916832"/>
            <a:ext cx="8062912" cy="1752600"/>
          </a:xfrm>
        </p:spPr>
        <p:txBody>
          <a:bodyPr>
            <a:noAutofit/>
          </a:bodyPr>
          <a:lstStyle/>
          <a:p>
            <a:pPr algn="l"/>
            <a:r>
              <a:rPr lang="es-CO" sz="3600" b="1" dirty="0" smtClean="0">
                <a:solidFill>
                  <a:schemeClr val="tx2">
                    <a:lumMod val="1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indica la posibilidad de que una entidad tome muchas formas, en términos prácticos permiten referirse a objetos de clase distinto mediante el mismo elemento del programa.</a:t>
            </a:r>
            <a:endParaRPr lang="es-CO" sz="3600" b="1" dirty="0">
              <a:solidFill>
                <a:schemeClr val="tx2">
                  <a:lumMod val="10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78772" y="476672"/>
            <a:ext cx="86244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¿QUE ES POLIMORFISMO?</a:t>
            </a:r>
            <a:endParaRPr lang="es-ES" sz="5400" b="1" cap="none" spc="0" dirty="0">
              <a:ln/>
              <a:solidFill>
                <a:schemeClr val="accent3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19458" name="Picture 2" descr="http://1.bp.blogspot.com/_on8T2PWMfto/SchjHyTLIgI/AAAAAAAABbk/OupVGxDUTS0/s320/herenci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4869160"/>
            <a:ext cx="2647950" cy="1847851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11560" y="2780928"/>
            <a:ext cx="8062912" cy="1752600"/>
          </a:xfrm>
        </p:spPr>
        <p:txBody>
          <a:bodyPr/>
          <a:lstStyle/>
          <a:p>
            <a:pPr algn="ctr"/>
            <a:r>
              <a:rPr lang="es-CO" b="1" dirty="0" smtClean="0">
                <a:solidFill>
                  <a:schemeClr val="tx2">
                    <a:lumMod val="1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 un mecanismo que consiste en organizar datos y métodos de una estructura.</a:t>
            </a:r>
            <a:endParaRPr lang="es-CO" b="1" dirty="0">
              <a:solidFill>
                <a:schemeClr val="tx2">
                  <a:lumMod val="10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0" y="332656"/>
            <a:ext cx="955027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¿QUE ES ENCAPSULAMIENTO?</a:t>
            </a:r>
            <a:endParaRPr lang="es-ES" sz="5400" b="1" cap="none" spc="0" dirty="0">
              <a:ln/>
              <a:solidFill>
                <a:schemeClr val="accent3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81088" y="5105400"/>
            <a:ext cx="8062912" cy="1752600"/>
          </a:xfrm>
        </p:spPr>
        <p:txBody>
          <a:bodyPr/>
          <a:lstStyle/>
          <a:p>
            <a:endParaRPr lang="es-CO"/>
          </a:p>
        </p:txBody>
      </p:sp>
      <p:sp>
        <p:nvSpPr>
          <p:cNvPr id="4" name="3 Rectángulo"/>
          <p:cNvSpPr/>
          <p:nvPr/>
        </p:nvSpPr>
        <p:spPr>
          <a:xfrm>
            <a:off x="0" y="620688"/>
            <a:ext cx="914400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s-ES" sz="5400" b="1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Unidad fundamental de el encapsulamiento</a:t>
            </a:r>
            <a:endParaRPr lang="es-ES" sz="5400" b="1" cap="none" spc="0" dirty="0">
              <a:ln/>
              <a:solidFill>
                <a:schemeClr val="accent3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68</TotalTime>
  <Words>162</Words>
  <Application>Microsoft Office PowerPoint</Application>
  <PresentationFormat>Presentación en pantalla (4:3)</PresentationFormat>
  <Paragraphs>18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Brío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natalia y veronica</dc:creator>
  <cp:lastModifiedBy>IE GABRIEL GARCIA MARQUEZ </cp:lastModifiedBy>
  <cp:revision>8</cp:revision>
  <dcterms:created xsi:type="dcterms:W3CDTF">2012-02-01T23:54:00Z</dcterms:created>
  <dcterms:modified xsi:type="dcterms:W3CDTF">2012-02-02T12:14:40Z</dcterms:modified>
</cp:coreProperties>
</file>